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58" r:id="rId7"/>
    <p:sldId id="259" r:id="rId8"/>
    <p:sldId id="282" r:id="rId9"/>
    <p:sldId id="260" r:id="rId10"/>
    <p:sldId id="264" r:id="rId11"/>
    <p:sldId id="271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432" autoAdjust="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bham Rane" userId="bd2c6e2b91cea317" providerId="LiveId" clId="{3614F70C-FB82-4819-A34C-AE84FB9683FC}"/>
    <pc:docChg chg="custSel delSld modSld">
      <pc:chgData name="Shubham Rane" userId="bd2c6e2b91cea317" providerId="LiveId" clId="{3614F70C-FB82-4819-A34C-AE84FB9683FC}" dt="2022-10-31T09:38:42.272" v="127" actId="20577"/>
      <pc:docMkLst>
        <pc:docMk/>
      </pc:docMkLst>
      <pc:sldChg chg="delSp modSp mod">
        <pc:chgData name="Shubham Rane" userId="bd2c6e2b91cea317" providerId="LiveId" clId="{3614F70C-FB82-4819-A34C-AE84FB9683FC}" dt="2022-10-31T09:37:53.443" v="62" actId="478"/>
        <pc:sldMkLst>
          <pc:docMk/>
          <pc:sldMk cId="4041433082" sldId="256"/>
        </pc:sldMkLst>
        <pc:spChg chg="mod">
          <ac:chgData name="Shubham Rane" userId="bd2c6e2b91cea317" providerId="LiveId" clId="{3614F70C-FB82-4819-A34C-AE84FB9683FC}" dt="2022-10-31T09:37:48.667" v="61" actId="313"/>
          <ac:spMkLst>
            <pc:docMk/>
            <pc:sldMk cId="4041433082" sldId="256"/>
            <ac:spMk id="10" creationId="{01C44412-AA84-403C-A202-EAB7F3C81B03}"/>
          </ac:spMkLst>
        </pc:spChg>
        <pc:spChg chg="del mod">
          <ac:chgData name="Shubham Rane" userId="bd2c6e2b91cea317" providerId="LiveId" clId="{3614F70C-FB82-4819-A34C-AE84FB9683FC}" dt="2022-10-31T09:37:53.443" v="62" actId="478"/>
          <ac:spMkLst>
            <pc:docMk/>
            <pc:sldMk cId="4041433082" sldId="256"/>
            <ac:spMk id="13" creationId="{88D1462E-973D-4427-A664-EF751DF59796}"/>
          </ac:spMkLst>
        </pc:spChg>
      </pc:sldChg>
      <pc:sldChg chg="del">
        <pc:chgData name="Shubham Rane" userId="bd2c6e2b91cea317" providerId="LiveId" clId="{3614F70C-FB82-4819-A34C-AE84FB9683FC}" dt="2022-10-31T09:38:03.279" v="63" actId="2696"/>
        <pc:sldMkLst>
          <pc:docMk/>
          <pc:sldMk cId="2946034355" sldId="274"/>
        </pc:sldMkLst>
      </pc:sldChg>
      <pc:sldChg chg="modSp mod">
        <pc:chgData name="Shubham Rane" userId="bd2c6e2b91cea317" providerId="LiveId" clId="{3614F70C-FB82-4819-A34C-AE84FB9683FC}" dt="2022-10-31T09:38:42.272" v="127" actId="20577"/>
        <pc:sldMkLst>
          <pc:docMk/>
          <pc:sldMk cId="2806944598" sldId="275"/>
        </pc:sldMkLst>
        <pc:spChg chg="mod">
          <ac:chgData name="Shubham Rane" userId="bd2c6e2b91cea317" providerId="LiveId" clId="{3614F70C-FB82-4819-A34C-AE84FB9683FC}" dt="2022-10-31T09:38:42.272" v="127" actId="20577"/>
          <ac:spMkLst>
            <pc:docMk/>
            <pc:sldMk cId="2806944598" sldId="275"/>
            <ac:spMk id="9" creationId="{54B54C36-E55C-4D10-96EB-21DBB6481D7E}"/>
          </ac:spMkLst>
        </pc:spChg>
      </pc:sldChg>
    </pc:docChg>
  </pc:docChgLst>
  <pc:docChgLst>
    <pc:chgData name="Shubham Rane" userId="bd2c6e2b91cea317" providerId="LiveId" clId="{F1682442-C0D9-4705-BBB4-E2FDA80A7429}"/>
    <pc:docChg chg="undo custSel addSld delSld modSld">
      <pc:chgData name="Shubham Rane" userId="bd2c6e2b91cea317" providerId="LiveId" clId="{F1682442-C0D9-4705-BBB4-E2FDA80A7429}" dt="2022-10-28T09:00:31.329" v="718" actId="1076"/>
      <pc:docMkLst>
        <pc:docMk/>
      </pc:docMkLst>
      <pc:sldChg chg="addSp delSp modSp mod">
        <pc:chgData name="Shubham Rane" userId="bd2c6e2b91cea317" providerId="LiveId" clId="{F1682442-C0D9-4705-BBB4-E2FDA80A7429}" dt="2022-10-27T09:17:34.493" v="95" actId="478"/>
        <pc:sldMkLst>
          <pc:docMk/>
          <pc:sldMk cId="3109501799" sldId="258"/>
        </pc:sldMkLst>
        <pc:spChg chg="add del mod">
          <ac:chgData name="Shubham Rane" userId="bd2c6e2b91cea317" providerId="LiveId" clId="{F1682442-C0D9-4705-BBB4-E2FDA80A7429}" dt="2022-10-27T09:17:20.381" v="90" actId="478"/>
          <ac:spMkLst>
            <pc:docMk/>
            <pc:sldMk cId="3109501799" sldId="258"/>
            <ac:spMk id="3" creationId="{B5CE7B81-6A1C-A214-111D-C867DF84605F}"/>
          </ac:spMkLst>
        </pc:spChg>
        <pc:spChg chg="add del mod">
          <ac:chgData name="Shubham Rane" userId="bd2c6e2b91cea317" providerId="LiveId" clId="{F1682442-C0D9-4705-BBB4-E2FDA80A7429}" dt="2022-10-27T09:17:27.701" v="92" actId="478"/>
          <ac:spMkLst>
            <pc:docMk/>
            <pc:sldMk cId="3109501799" sldId="258"/>
            <ac:spMk id="5" creationId="{393D1AA0-0099-4288-780E-771433E343BA}"/>
          </ac:spMkLst>
        </pc:spChg>
        <pc:spChg chg="add del mod">
          <ac:chgData name="Shubham Rane" userId="bd2c6e2b91cea317" providerId="LiveId" clId="{F1682442-C0D9-4705-BBB4-E2FDA80A7429}" dt="2022-10-27T09:17:34.493" v="95" actId="478"/>
          <ac:spMkLst>
            <pc:docMk/>
            <pc:sldMk cId="3109501799" sldId="258"/>
            <ac:spMk id="9" creationId="{DE49ADF0-4963-7BD2-9139-2D7F91058801}"/>
          </ac:spMkLst>
        </pc:spChg>
        <pc:spChg chg="del mod">
          <ac:chgData name="Shubham Rane" userId="bd2c6e2b91cea317" providerId="LiveId" clId="{F1682442-C0D9-4705-BBB4-E2FDA80A7429}" dt="2022-10-27T09:17:14.625" v="89" actId="478"/>
          <ac:spMkLst>
            <pc:docMk/>
            <pc:sldMk cId="3109501799" sldId="258"/>
            <ac:spMk id="43" creationId="{F1C997B7-3BCB-422D-B850-6AD06C8FB9D1}"/>
          </ac:spMkLst>
        </pc:spChg>
        <pc:spChg chg="del">
          <ac:chgData name="Shubham Rane" userId="bd2c6e2b91cea317" providerId="LiveId" clId="{F1682442-C0D9-4705-BBB4-E2FDA80A7429}" dt="2022-10-27T09:17:24.084" v="91" actId="478"/>
          <ac:spMkLst>
            <pc:docMk/>
            <pc:sldMk cId="3109501799" sldId="258"/>
            <ac:spMk id="45" creationId="{23B5DB8F-544D-4B8A-98F5-10157CB5781F}"/>
          </ac:spMkLst>
        </pc:spChg>
        <pc:spChg chg="del">
          <ac:chgData name="Shubham Rane" userId="bd2c6e2b91cea317" providerId="LiveId" clId="{F1682442-C0D9-4705-BBB4-E2FDA80A7429}" dt="2022-10-27T09:17:14.625" v="89" actId="478"/>
          <ac:spMkLst>
            <pc:docMk/>
            <pc:sldMk cId="3109501799" sldId="258"/>
            <ac:spMk id="58" creationId="{82CC08AE-1854-427C-A409-844DADA8D46C}"/>
          </ac:spMkLst>
        </pc:spChg>
        <pc:spChg chg="del mod">
          <ac:chgData name="Shubham Rane" userId="bd2c6e2b91cea317" providerId="LiveId" clId="{F1682442-C0D9-4705-BBB4-E2FDA80A7429}" dt="2022-10-27T09:17:31.709" v="94" actId="478"/>
          <ac:spMkLst>
            <pc:docMk/>
            <pc:sldMk cId="3109501799" sldId="258"/>
            <ac:spMk id="71" creationId="{6DC1492D-B4FC-4834-8463-9F39FDB78181}"/>
          </ac:spMkLst>
        </pc:spChg>
      </pc:sldChg>
      <pc:sldChg chg="add del">
        <pc:chgData name="Shubham Rane" userId="bd2c6e2b91cea317" providerId="LiveId" clId="{F1682442-C0D9-4705-BBB4-E2FDA80A7429}" dt="2022-10-28T06:33:33.986" v="479" actId="2696"/>
        <pc:sldMkLst>
          <pc:docMk/>
          <pc:sldMk cId="1968899" sldId="260"/>
        </pc:sldMkLst>
      </pc:sldChg>
      <pc:sldChg chg="del">
        <pc:chgData name="Shubham Rane" userId="bd2c6e2b91cea317" providerId="LiveId" clId="{F1682442-C0D9-4705-BBB4-E2FDA80A7429}" dt="2022-10-28T06:33:20.931" v="476" actId="2696"/>
        <pc:sldMkLst>
          <pc:docMk/>
          <pc:sldMk cId="2011919857" sldId="261"/>
        </pc:sldMkLst>
      </pc:sldChg>
      <pc:sldChg chg="del">
        <pc:chgData name="Shubham Rane" userId="bd2c6e2b91cea317" providerId="LiveId" clId="{F1682442-C0D9-4705-BBB4-E2FDA80A7429}" dt="2022-10-28T06:33:23.791" v="477" actId="2696"/>
        <pc:sldMkLst>
          <pc:docMk/>
          <pc:sldMk cId="3716496139" sldId="262"/>
        </pc:sldMkLst>
      </pc:sldChg>
      <pc:sldChg chg="del">
        <pc:chgData name="Shubham Rane" userId="bd2c6e2b91cea317" providerId="LiveId" clId="{F1682442-C0D9-4705-BBB4-E2FDA80A7429}" dt="2022-10-28T06:33:40.378" v="480" actId="2696"/>
        <pc:sldMkLst>
          <pc:docMk/>
          <pc:sldMk cId="2590226737" sldId="263"/>
        </pc:sldMkLst>
      </pc:sldChg>
      <pc:sldChg chg="addSp delSp modSp mod modAnim">
        <pc:chgData name="Shubham Rane" userId="bd2c6e2b91cea317" providerId="LiveId" clId="{F1682442-C0D9-4705-BBB4-E2FDA80A7429}" dt="2022-10-28T09:00:31.329" v="718" actId="1076"/>
        <pc:sldMkLst>
          <pc:docMk/>
          <pc:sldMk cId="1423613789" sldId="264"/>
        </pc:sldMkLst>
        <pc:spChg chg="del">
          <ac:chgData name="Shubham Rane" userId="bd2c6e2b91cea317" providerId="LiveId" clId="{F1682442-C0D9-4705-BBB4-E2FDA80A7429}" dt="2022-10-28T06:36:31.994" v="485" actId="478"/>
          <ac:spMkLst>
            <pc:docMk/>
            <pc:sldMk cId="1423613789" sldId="264"/>
            <ac:spMk id="3" creationId="{CA25CFF5-858C-4164-9FC5-90CD21240E7E}"/>
          </ac:spMkLst>
        </pc:spChg>
        <pc:spChg chg="del">
          <ac:chgData name="Shubham Rane" userId="bd2c6e2b91cea317" providerId="LiveId" clId="{F1682442-C0D9-4705-BBB4-E2FDA80A7429}" dt="2022-10-28T06:36:23.593" v="483" actId="478"/>
          <ac:spMkLst>
            <pc:docMk/>
            <pc:sldMk cId="1423613789" sldId="264"/>
            <ac:spMk id="4" creationId="{C7C97396-5C5E-4112-B44F-BAEFC9E0A2D1}"/>
          </ac:spMkLst>
        </pc:spChg>
        <pc:spChg chg="add del mod">
          <ac:chgData name="Shubham Rane" userId="bd2c6e2b91cea317" providerId="LiveId" clId="{F1682442-C0D9-4705-BBB4-E2FDA80A7429}" dt="2022-10-28T06:36:23.593" v="483" actId="478"/>
          <ac:spMkLst>
            <pc:docMk/>
            <pc:sldMk cId="1423613789" sldId="264"/>
            <ac:spMk id="5" creationId="{CBB3A87E-E711-950B-D278-02D1D7F5E3F5}"/>
          </ac:spMkLst>
        </pc:spChg>
        <pc:spChg chg="add del mod">
          <ac:chgData name="Shubham Rane" userId="bd2c6e2b91cea317" providerId="LiveId" clId="{F1682442-C0D9-4705-BBB4-E2FDA80A7429}" dt="2022-10-28T06:36:23.593" v="483" actId="478"/>
          <ac:spMkLst>
            <pc:docMk/>
            <pc:sldMk cId="1423613789" sldId="264"/>
            <ac:spMk id="7" creationId="{8018DAD3-7F36-8D23-5FED-3898EAFA497F}"/>
          </ac:spMkLst>
        </pc:spChg>
        <pc:spChg chg="add del mod">
          <ac:chgData name="Shubham Rane" userId="bd2c6e2b91cea317" providerId="LiveId" clId="{F1682442-C0D9-4705-BBB4-E2FDA80A7429}" dt="2022-10-28T06:36:23.593" v="483" actId="478"/>
          <ac:spMkLst>
            <pc:docMk/>
            <pc:sldMk cId="1423613789" sldId="264"/>
            <ac:spMk id="9" creationId="{359AE5BE-2873-D5B7-7819-2B5540A5492F}"/>
          </ac:spMkLst>
        </pc:spChg>
        <pc:spChg chg="add del mod">
          <ac:chgData name="Shubham Rane" userId="bd2c6e2b91cea317" providerId="LiveId" clId="{F1682442-C0D9-4705-BBB4-E2FDA80A7429}" dt="2022-10-28T06:36:23.593" v="483" actId="478"/>
          <ac:spMkLst>
            <pc:docMk/>
            <pc:sldMk cId="1423613789" sldId="264"/>
            <ac:spMk id="11" creationId="{5A7C167B-3AFA-7750-618C-134D157A5333}"/>
          </ac:spMkLst>
        </pc:spChg>
        <pc:spChg chg="del mod">
          <ac:chgData name="Shubham Rane" userId="bd2c6e2b91cea317" providerId="LiveId" clId="{F1682442-C0D9-4705-BBB4-E2FDA80A7429}" dt="2022-10-28T06:36:23.593" v="483" actId="478"/>
          <ac:spMkLst>
            <pc:docMk/>
            <pc:sldMk cId="1423613789" sldId="264"/>
            <ac:spMk id="13" creationId="{5B0169F7-C655-419A-837E-361F2B21485B}"/>
          </ac:spMkLst>
        </pc:spChg>
        <pc:spChg chg="add del mod">
          <ac:chgData name="Shubham Rane" userId="bd2c6e2b91cea317" providerId="LiveId" clId="{F1682442-C0D9-4705-BBB4-E2FDA80A7429}" dt="2022-10-28T06:36:23.593" v="483" actId="478"/>
          <ac:spMkLst>
            <pc:docMk/>
            <pc:sldMk cId="1423613789" sldId="264"/>
            <ac:spMk id="17" creationId="{9C8F62EA-BEF6-8F7C-7D71-1BB236197047}"/>
          </ac:spMkLst>
        </pc:spChg>
        <pc:spChg chg="add del mod">
          <ac:chgData name="Shubham Rane" userId="bd2c6e2b91cea317" providerId="LiveId" clId="{F1682442-C0D9-4705-BBB4-E2FDA80A7429}" dt="2022-10-28T06:36:29.482" v="484" actId="478"/>
          <ac:spMkLst>
            <pc:docMk/>
            <pc:sldMk cId="1423613789" sldId="264"/>
            <ac:spMk id="19" creationId="{2D7661A5-253C-2FF7-DB6C-C6ED703B35D1}"/>
          </ac:spMkLst>
        </pc:spChg>
        <pc:spChg chg="add mod">
          <ac:chgData name="Shubham Rane" userId="bd2c6e2b91cea317" providerId="LiveId" clId="{F1682442-C0D9-4705-BBB4-E2FDA80A7429}" dt="2022-10-28T06:42:49.021" v="530" actId="255"/>
          <ac:spMkLst>
            <pc:docMk/>
            <pc:sldMk cId="1423613789" sldId="264"/>
            <ac:spMk id="20" creationId="{5CE6C6BA-EBE1-2AAE-E31A-C23D948FD7D9}"/>
          </ac:spMkLst>
        </pc:spChg>
        <pc:spChg chg="add del mod">
          <ac:chgData name="Shubham Rane" userId="bd2c6e2b91cea317" providerId="LiveId" clId="{F1682442-C0D9-4705-BBB4-E2FDA80A7429}" dt="2022-10-28T06:49:48.306" v="534" actId="478"/>
          <ac:spMkLst>
            <pc:docMk/>
            <pc:sldMk cId="1423613789" sldId="264"/>
            <ac:spMk id="23" creationId="{C97EE20A-986C-6ECD-DD49-C3DC0AB1FF84}"/>
          </ac:spMkLst>
        </pc:spChg>
        <pc:spChg chg="del">
          <ac:chgData name="Shubham Rane" userId="bd2c6e2b91cea317" providerId="LiveId" clId="{F1682442-C0D9-4705-BBB4-E2FDA80A7429}" dt="2022-10-28T06:36:23.593" v="483" actId="478"/>
          <ac:spMkLst>
            <pc:docMk/>
            <pc:sldMk cId="1423613789" sldId="264"/>
            <ac:spMk id="24" creationId="{3686A163-9DC0-4062-B9F2-7356DCF3AE60}"/>
          </ac:spMkLst>
        </pc:spChg>
        <pc:spChg chg="del">
          <ac:chgData name="Shubham Rane" userId="bd2c6e2b91cea317" providerId="LiveId" clId="{F1682442-C0D9-4705-BBB4-E2FDA80A7429}" dt="2022-10-28T06:36:15.679" v="482" actId="478"/>
          <ac:spMkLst>
            <pc:docMk/>
            <pc:sldMk cId="1423613789" sldId="264"/>
            <ac:spMk id="26" creationId="{8182F801-E17C-4A69-AD17-239F51B8AA22}"/>
          </ac:spMkLst>
        </pc:spChg>
        <pc:spChg chg="add del mod ord">
          <ac:chgData name="Shubham Rane" userId="bd2c6e2b91cea317" providerId="LiveId" clId="{F1682442-C0D9-4705-BBB4-E2FDA80A7429}" dt="2022-10-28T09:00:27.046" v="717" actId="14100"/>
          <ac:spMkLst>
            <pc:docMk/>
            <pc:sldMk cId="1423613789" sldId="264"/>
            <ac:spMk id="28" creationId="{09718346-FF3E-5808-104A-5BC8E062E5F1}"/>
          </ac:spMkLst>
        </pc:spChg>
        <pc:spChg chg="add del mod">
          <ac:chgData name="Shubham Rane" userId="bd2c6e2b91cea317" providerId="LiveId" clId="{F1682442-C0D9-4705-BBB4-E2FDA80A7429}" dt="2022-10-28T06:57:25.400" v="562" actId="478"/>
          <ac:spMkLst>
            <pc:docMk/>
            <pc:sldMk cId="1423613789" sldId="264"/>
            <ac:spMk id="31" creationId="{E8D21E45-8034-EA68-57E1-A694793E0E44}"/>
          </ac:spMkLst>
        </pc:spChg>
        <pc:spChg chg="add mod ord">
          <ac:chgData name="Shubham Rane" userId="bd2c6e2b91cea317" providerId="LiveId" clId="{F1682442-C0D9-4705-BBB4-E2FDA80A7429}" dt="2022-10-28T07:24:22.095" v="650" actId="1076"/>
          <ac:spMkLst>
            <pc:docMk/>
            <pc:sldMk cId="1423613789" sldId="264"/>
            <ac:spMk id="32" creationId="{0A5EB27A-DD1F-FACD-3BB5-02B281BB59A4}"/>
          </ac:spMkLst>
        </pc:spChg>
        <pc:spChg chg="add">
          <ac:chgData name="Shubham Rane" userId="bd2c6e2b91cea317" providerId="LiveId" clId="{F1682442-C0D9-4705-BBB4-E2FDA80A7429}" dt="2022-10-28T07:14:58.742" v="630" actId="11529"/>
          <ac:spMkLst>
            <pc:docMk/>
            <pc:sldMk cId="1423613789" sldId="264"/>
            <ac:spMk id="35" creationId="{E3897E36-0C52-4E61-85A2-EF933BD2552F}"/>
          </ac:spMkLst>
        </pc:spChg>
        <pc:spChg chg="add mod">
          <ac:chgData name="Shubham Rane" userId="bd2c6e2b91cea317" providerId="LiveId" clId="{F1682442-C0D9-4705-BBB4-E2FDA80A7429}" dt="2022-10-28T09:00:15.122" v="711" actId="20577"/>
          <ac:spMkLst>
            <pc:docMk/>
            <pc:sldMk cId="1423613789" sldId="264"/>
            <ac:spMk id="36" creationId="{E7DD9BB7-FEAD-A998-65A9-E2B7FFBF98AF}"/>
          </ac:spMkLst>
        </pc:spChg>
        <pc:spChg chg="add mod">
          <ac:chgData name="Shubham Rane" userId="bd2c6e2b91cea317" providerId="LiveId" clId="{F1682442-C0D9-4705-BBB4-E2FDA80A7429}" dt="2022-10-28T07:32:19.915" v="659" actId="1076"/>
          <ac:spMkLst>
            <pc:docMk/>
            <pc:sldMk cId="1423613789" sldId="264"/>
            <ac:spMk id="38" creationId="{CFACE5DF-B80A-17E8-9E24-6F0DC2A08A06}"/>
          </ac:spMkLst>
        </pc:spChg>
        <pc:spChg chg="add mod">
          <ac:chgData name="Shubham Rane" userId="bd2c6e2b91cea317" providerId="LiveId" clId="{F1682442-C0D9-4705-BBB4-E2FDA80A7429}" dt="2022-10-28T09:00:04.110" v="697" actId="20577"/>
          <ac:spMkLst>
            <pc:docMk/>
            <pc:sldMk cId="1423613789" sldId="264"/>
            <ac:spMk id="40" creationId="{B6362517-7820-6279-FFCF-4894A651CEFB}"/>
          </ac:spMkLst>
        </pc:spChg>
        <pc:spChg chg="del">
          <ac:chgData name="Shubham Rane" userId="bd2c6e2b91cea317" providerId="LiveId" clId="{F1682442-C0D9-4705-BBB4-E2FDA80A7429}" dt="2022-10-28T06:36:15.679" v="482" actId="478"/>
          <ac:spMkLst>
            <pc:docMk/>
            <pc:sldMk cId="1423613789" sldId="264"/>
            <ac:spMk id="46" creationId="{33E47C41-D39A-4245-A7A3-ED0AB8507FA4}"/>
          </ac:spMkLst>
        </pc:spChg>
        <pc:spChg chg="del">
          <ac:chgData name="Shubham Rane" userId="bd2c6e2b91cea317" providerId="LiveId" clId="{F1682442-C0D9-4705-BBB4-E2FDA80A7429}" dt="2022-10-28T06:36:15.679" v="482" actId="478"/>
          <ac:spMkLst>
            <pc:docMk/>
            <pc:sldMk cId="1423613789" sldId="264"/>
            <ac:spMk id="49" creationId="{8AF842C8-A5D3-45DC-A744-72AF8C8786B5}"/>
          </ac:spMkLst>
        </pc:spChg>
        <pc:spChg chg="del">
          <ac:chgData name="Shubham Rane" userId="bd2c6e2b91cea317" providerId="LiveId" clId="{F1682442-C0D9-4705-BBB4-E2FDA80A7429}" dt="2022-10-28T06:36:15.679" v="482" actId="478"/>
          <ac:spMkLst>
            <pc:docMk/>
            <pc:sldMk cId="1423613789" sldId="264"/>
            <ac:spMk id="51" creationId="{1FD9BD1C-061E-444C-9C04-891206C401D9}"/>
          </ac:spMkLst>
        </pc:spChg>
        <pc:spChg chg="del">
          <ac:chgData name="Shubham Rane" userId="bd2c6e2b91cea317" providerId="LiveId" clId="{F1682442-C0D9-4705-BBB4-E2FDA80A7429}" dt="2022-10-28T06:36:15.679" v="482" actId="478"/>
          <ac:spMkLst>
            <pc:docMk/>
            <pc:sldMk cId="1423613789" sldId="264"/>
            <ac:spMk id="52" creationId="{A6CE42C0-A515-44EB-BC74-1BABB144F8A2}"/>
          </ac:spMkLst>
        </pc:spChg>
        <pc:spChg chg="del">
          <ac:chgData name="Shubham Rane" userId="bd2c6e2b91cea317" providerId="LiveId" clId="{F1682442-C0D9-4705-BBB4-E2FDA80A7429}" dt="2022-10-28T06:36:23.593" v="483" actId="478"/>
          <ac:spMkLst>
            <pc:docMk/>
            <pc:sldMk cId="1423613789" sldId="264"/>
            <ac:spMk id="347" creationId="{02F3D276-B9E7-4EE4-929B-A726A0D5DC42}"/>
          </ac:spMkLst>
        </pc:spChg>
        <pc:picChg chg="add del mod">
          <ac:chgData name="Shubham Rane" userId="bd2c6e2b91cea317" providerId="LiveId" clId="{F1682442-C0D9-4705-BBB4-E2FDA80A7429}" dt="2022-10-28T06:49:48.306" v="534" actId="478"/>
          <ac:picMkLst>
            <pc:docMk/>
            <pc:sldMk cId="1423613789" sldId="264"/>
            <ac:picMk id="22" creationId="{DAFF2E5F-00FB-1F28-EA6F-BCA7615F3609}"/>
          </ac:picMkLst>
        </pc:picChg>
        <pc:picChg chg="add mod ord">
          <ac:chgData name="Shubham Rane" userId="bd2c6e2b91cea317" providerId="LiveId" clId="{F1682442-C0D9-4705-BBB4-E2FDA80A7429}" dt="2022-10-28T07:24:22.095" v="650" actId="1076"/>
          <ac:picMkLst>
            <pc:docMk/>
            <pc:sldMk cId="1423613789" sldId="264"/>
            <ac:picMk id="27" creationId="{1DF1738E-467A-5FE9-C929-9180775A5DA6}"/>
          </ac:picMkLst>
        </pc:picChg>
        <pc:picChg chg="add mod ord">
          <ac:chgData name="Shubham Rane" userId="bd2c6e2b91cea317" providerId="LiveId" clId="{F1682442-C0D9-4705-BBB4-E2FDA80A7429}" dt="2022-10-28T09:00:31.329" v="718" actId="1076"/>
          <ac:picMkLst>
            <pc:docMk/>
            <pc:sldMk cId="1423613789" sldId="264"/>
            <ac:picMk id="30" creationId="{A81D0301-2844-5F8A-8398-B22B7D88D55A}"/>
          </ac:picMkLst>
        </pc:picChg>
        <pc:picChg chg="add mod ord">
          <ac:chgData name="Shubham Rane" userId="bd2c6e2b91cea317" providerId="LiveId" clId="{F1682442-C0D9-4705-BBB4-E2FDA80A7429}" dt="2022-10-28T07:33:37.298" v="673" actId="1076"/>
          <ac:picMkLst>
            <pc:docMk/>
            <pc:sldMk cId="1423613789" sldId="264"/>
            <ac:picMk id="34" creationId="{2F1223FA-7CD6-7776-6552-DF884DF14338}"/>
          </ac:picMkLst>
        </pc:picChg>
        <pc:picChg chg="add mod">
          <ac:chgData name="Shubham Rane" userId="bd2c6e2b91cea317" providerId="LiveId" clId="{F1682442-C0D9-4705-BBB4-E2FDA80A7429}" dt="2022-10-28T07:32:01.338" v="655" actId="1076"/>
          <ac:picMkLst>
            <pc:docMk/>
            <pc:sldMk cId="1423613789" sldId="264"/>
            <ac:picMk id="37" creationId="{EF043348-CFE3-AE1A-1F11-A0C4A3E5BB70}"/>
          </ac:picMkLst>
        </pc:picChg>
        <pc:cxnChg chg="del">
          <ac:chgData name="Shubham Rane" userId="bd2c6e2b91cea317" providerId="LiveId" clId="{F1682442-C0D9-4705-BBB4-E2FDA80A7429}" dt="2022-10-28T06:36:23.593" v="483" actId="478"/>
          <ac:cxnSpMkLst>
            <pc:docMk/>
            <pc:sldMk cId="1423613789" sldId="264"/>
            <ac:cxnSpMk id="12" creationId="{D645F8A3-F409-4E82-902F-3686B4C01A04}"/>
          </ac:cxnSpMkLst>
        </pc:cxnChg>
        <pc:cxnChg chg="del">
          <ac:chgData name="Shubham Rane" userId="bd2c6e2b91cea317" providerId="LiveId" clId="{F1682442-C0D9-4705-BBB4-E2FDA80A7429}" dt="2022-10-28T06:36:15.679" v="482" actId="478"/>
          <ac:cxnSpMkLst>
            <pc:docMk/>
            <pc:sldMk cId="1423613789" sldId="264"/>
            <ac:cxnSpMk id="14" creationId="{24785493-3983-4D5B-89C1-18CAAE0A872A}"/>
          </ac:cxnSpMkLst>
        </pc:cxnChg>
        <pc:cxnChg chg="del">
          <ac:chgData name="Shubham Rane" userId="bd2c6e2b91cea317" providerId="LiveId" clId="{F1682442-C0D9-4705-BBB4-E2FDA80A7429}" dt="2022-10-28T06:36:15.679" v="482" actId="478"/>
          <ac:cxnSpMkLst>
            <pc:docMk/>
            <pc:sldMk cId="1423613789" sldId="264"/>
            <ac:cxnSpMk id="15" creationId="{CEE9FFB6-DC81-4156-AEF7-2BDD543C8217}"/>
          </ac:cxnSpMkLst>
        </pc:cxnChg>
      </pc:sldChg>
      <pc:sldChg chg="addSp delSp modSp del mod">
        <pc:chgData name="Shubham Rane" userId="bd2c6e2b91cea317" providerId="LiveId" clId="{F1682442-C0D9-4705-BBB4-E2FDA80A7429}" dt="2022-10-28T08:59:13.067" v="694" actId="2696"/>
        <pc:sldMkLst>
          <pc:docMk/>
          <pc:sldMk cId="1602888789" sldId="265"/>
        </pc:sldMkLst>
        <pc:spChg chg="add del mod">
          <ac:chgData name="Shubham Rane" userId="bd2c6e2b91cea317" providerId="LiveId" clId="{F1682442-C0D9-4705-BBB4-E2FDA80A7429}" dt="2022-10-28T07:40:26.842" v="687" actId="478"/>
          <ac:spMkLst>
            <pc:docMk/>
            <pc:sldMk cId="1602888789" sldId="265"/>
            <ac:spMk id="3" creationId="{AE779B3F-0A91-87AF-74D3-91E92E346BF5}"/>
          </ac:spMkLst>
        </pc:spChg>
        <pc:spChg chg="add del mod">
          <ac:chgData name="Shubham Rane" userId="bd2c6e2b91cea317" providerId="LiveId" clId="{F1682442-C0D9-4705-BBB4-E2FDA80A7429}" dt="2022-10-28T07:40:26.842" v="687" actId="478"/>
          <ac:spMkLst>
            <pc:docMk/>
            <pc:sldMk cId="1602888789" sldId="265"/>
            <ac:spMk id="5" creationId="{4D172716-E361-8F52-4969-91829B8B2DDF}"/>
          </ac:spMkLst>
        </pc:spChg>
        <pc:spChg chg="add del mod">
          <ac:chgData name="Shubham Rane" userId="bd2c6e2b91cea317" providerId="LiveId" clId="{F1682442-C0D9-4705-BBB4-E2FDA80A7429}" dt="2022-10-28T07:40:26.842" v="687" actId="478"/>
          <ac:spMkLst>
            <pc:docMk/>
            <pc:sldMk cId="1602888789" sldId="265"/>
            <ac:spMk id="7" creationId="{75DDF18D-FBA4-714C-4795-F060F97B70EC}"/>
          </ac:spMkLst>
        </pc:spChg>
        <pc:spChg chg="del">
          <ac:chgData name="Shubham Rane" userId="bd2c6e2b91cea317" providerId="LiveId" clId="{F1682442-C0D9-4705-BBB4-E2FDA80A7429}" dt="2022-10-28T07:40:25.566" v="686" actId="478"/>
          <ac:spMkLst>
            <pc:docMk/>
            <pc:sldMk cId="1602888789" sldId="265"/>
            <ac:spMk id="9" creationId="{1D619512-A1D4-44AD-8188-F1687FC50870}"/>
          </ac:spMkLst>
        </pc:spChg>
        <pc:spChg chg="del">
          <ac:chgData name="Shubham Rane" userId="bd2c6e2b91cea317" providerId="LiveId" clId="{F1682442-C0D9-4705-BBB4-E2FDA80A7429}" dt="2022-10-28T07:40:25.566" v="686" actId="478"/>
          <ac:spMkLst>
            <pc:docMk/>
            <pc:sldMk cId="1602888789" sldId="265"/>
            <ac:spMk id="10" creationId="{A73ED8FD-6B33-4E5E-8834-826A2D148473}"/>
          </ac:spMkLst>
        </pc:spChg>
        <pc:spChg chg="add del mod">
          <ac:chgData name="Shubham Rane" userId="bd2c6e2b91cea317" providerId="LiveId" clId="{F1682442-C0D9-4705-BBB4-E2FDA80A7429}" dt="2022-10-28T07:40:26.842" v="687" actId="478"/>
          <ac:spMkLst>
            <pc:docMk/>
            <pc:sldMk cId="1602888789" sldId="265"/>
            <ac:spMk id="11" creationId="{2E49B5EE-924A-6B99-7E37-96F1B3B19923}"/>
          </ac:spMkLst>
        </pc:spChg>
        <pc:spChg chg="add del mod">
          <ac:chgData name="Shubham Rane" userId="bd2c6e2b91cea317" providerId="LiveId" clId="{F1682442-C0D9-4705-BBB4-E2FDA80A7429}" dt="2022-10-28T07:40:26.842" v="687" actId="478"/>
          <ac:spMkLst>
            <pc:docMk/>
            <pc:sldMk cId="1602888789" sldId="265"/>
            <ac:spMk id="13" creationId="{491AB627-0D8D-7672-C557-94E9B8A239B7}"/>
          </ac:spMkLst>
        </pc:spChg>
        <pc:spChg chg="add del mod">
          <ac:chgData name="Shubham Rane" userId="bd2c6e2b91cea317" providerId="LiveId" clId="{F1682442-C0D9-4705-BBB4-E2FDA80A7429}" dt="2022-10-28T07:40:26.842" v="687" actId="478"/>
          <ac:spMkLst>
            <pc:docMk/>
            <pc:sldMk cId="1602888789" sldId="265"/>
            <ac:spMk id="18" creationId="{9C1930B3-5FB3-655A-65B9-3A358B15E879}"/>
          </ac:spMkLst>
        </pc:spChg>
        <pc:spChg chg="add del mod">
          <ac:chgData name="Shubham Rane" userId="bd2c6e2b91cea317" providerId="LiveId" clId="{F1682442-C0D9-4705-BBB4-E2FDA80A7429}" dt="2022-10-28T07:40:26.842" v="687" actId="478"/>
          <ac:spMkLst>
            <pc:docMk/>
            <pc:sldMk cId="1602888789" sldId="265"/>
            <ac:spMk id="20" creationId="{96BE967F-E0F0-6F92-E7B9-A56917C6CA63}"/>
          </ac:spMkLst>
        </pc:spChg>
        <pc:spChg chg="add del mod">
          <ac:chgData name="Shubham Rane" userId="bd2c6e2b91cea317" providerId="LiveId" clId="{F1682442-C0D9-4705-BBB4-E2FDA80A7429}" dt="2022-10-28T07:40:26.842" v="687" actId="478"/>
          <ac:spMkLst>
            <pc:docMk/>
            <pc:sldMk cId="1602888789" sldId="265"/>
            <ac:spMk id="22" creationId="{A019B196-C72D-92F6-341C-A133AD21FB2E}"/>
          </ac:spMkLst>
        </pc:spChg>
        <pc:spChg chg="add del mod">
          <ac:chgData name="Shubham Rane" userId="bd2c6e2b91cea317" providerId="LiveId" clId="{F1682442-C0D9-4705-BBB4-E2FDA80A7429}" dt="2022-10-28T07:40:26.842" v="687" actId="478"/>
          <ac:spMkLst>
            <pc:docMk/>
            <pc:sldMk cId="1602888789" sldId="265"/>
            <ac:spMk id="24" creationId="{D3C295DE-1A28-C205-EC0D-888BDB2E3F92}"/>
          </ac:spMkLst>
        </pc:spChg>
        <pc:spChg chg="del">
          <ac:chgData name="Shubham Rane" userId="bd2c6e2b91cea317" providerId="LiveId" clId="{F1682442-C0D9-4705-BBB4-E2FDA80A7429}" dt="2022-10-28T07:40:25.566" v="686" actId="478"/>
          <ac:spMkLst>
            <pc:docMk/>
            <pc:sldMk cId="1602888789" sldId="265"/>
            <ac:spMk id="26" creationId="{1CA48589-52FD-4824-BF19-224A2E273FB8}"/>
          </ac:spMkLst>
        </pc:spChg>
        <pc:spChg chg="add del mod">
          <ac:chgData name="Shubham Rane" userId="bd2c6e2b91cea317" providerId="LiveId" clId="{F1682442-C0D9-4705-BBB4-E2FDA80A7429}" dt="2022-10-28T07:40:26.842" v="687" actId="478"/>
          <ac:spMkLst>
            <pc:docMk/>
            <pc:sldMk cId="1602888789" sldId="265"/>
            <ac:spMk id="27" creationId="{F36F518B-36FD-2EC8-B8C2-76A80FA97882}"/>
          </ac:spMkLst>
        </pc:spChg>
        <pc:spChg chg="del">
          <ac:chgData name="Shubham Rane" userId="bd2c6e2b91cea317" providerId="LiveId" clId="{F1682442-C0D9-4705-BBB4-E2FDA80A7429}" dt="2022-10-28T07:40:25.566" v="686" actId="478"/>
          <ac:spMkLst>
            <pc:docMk/>
            <pc:sldMk cId="1602888789" sldId="265"/>
            <ac:spMk id="35" creationId="{9D042FA2-80BA-4099-BC0A-A1C43A3BC8DC}"/>
          </ac:spMkLst>
        </pc:spChg>
        <pc:spChg chg="del">
          <ac:chgData name="Shubham Rane" userId="bd2c6e2b91cea317" providerId="LiveId" clId="{F1682442-C0D9-4705-BBB4-E2FDA80A7429}" dt="2022-10-28T07:40:25.566" v="686" actId="478"/>
          <ac:spMkLst>
            <pc:docMk/>
            <pc:sldMk cId="1602888789" sldId="265"/>
            <ac:spMk id="36" creationId="{89ED8224-AD26-4331-B8E0-5E0DB516408B}"/>
          </ac:spMkLst>
        </pc:spChg>
        <pc:spChg chg="del">
          <ac:chgData name="Shubham Rane" userId="bd2c6e2b91cea317" providerId="LiveId" clId="{F1682442-C0D9-4705-BBB4-E2FDA80A7429}" dt="2022-10-28T07:40:25.566" v="686" actId="478"/>
          <ac:spMkLst>
            <pc:docMk/>
            <pc:sldMk cId="1602888789" sldId="265"/>
            <ac:spMk id="59" creationId="{8FA1AC37-B920-4C0A-855F-E5667B422755}"/>
          </ac:spMkLst>
        </pc:spChg>
        <pc:spChg chg="del">
          <ac:chgData name="Shubham Rane" userId="bd2c6e2b91cea317" providerId="LiveId" clId="{F1682442-C0D9-4705-BBB4-E2FDA80A7429}" dt="2022-10-28T07:40:25.566" v="686" actId="478"/>
          <ac:spMkLst>
            <pc:docMk/>
            <pc:sldMk cId="1602888789" sldId="265"/>
            <ac:spMk id="125" creationId="{28DAD8FC-A8D5-47E3-A7B9-0D4AC6B91985}"/>
          </ac:spMkLst>
        </pc:spChg>
        <pc:spChg chg="del">
          <ac:chgData name="Shubham Rane" userId="bd2c6e2b91cea317" providerId="LiveId" clId="{F1682442-C0D9-4705-BBB4-E2FDA80A7429}" dt="2022-10-28T07:40:25.566" v="686" actId="478"/>
          <ac:spMkLst>
            <pc:docMk/>
            <pc:sldMk cId="1602888789" sldId="265"/>
            <ac:spMk id="152" creationId="{2ED32D40-BFA8-4674-A900-4CD4235C124F}"/>
          </ac:spMkLst>
        </pc:spChg>
        <pc:spChg chg="del">
          <ac:chgData name="Shubham Rane" userId="bd2c6e2b91cea317" providerId="LiveId" clId="{F1682442-C0D9-4705-BBB4-E2FDA80A7429}" dt="2022-10-28T07:40:25.566" v="686" actId="478"/>
          <ac:spMkLst>
            <pc:docMk/>
            <pc:sldMk cId="1602888789" sldId="265"/>
            <ac:spMk id="159" creationId="{9BE337EA-F500-4A54-BFED-61886EF9F791}"/>
          </ac:spMkLst>
        </pc:spChg>
        <pc:spChg chg="del">
          <ac:chgData name="Shubham Rane" userId="bd2c6e2b91cea317" providerId="LiveId" clId="{F1682442-C0D9-4705-BBB4-E2FDA80A7429}" dt="2022-10-28T07:40:25.566" v="686" actId="478"/>
          <ac:spMkLst>
            <pc:docMk/>
            <pc:sldMk cId="1602888789" sldId="265"/>
            <ac:spMk id="160" creationId="{55622651-7802-488B-BD31-0AB8ED0CD3E4}"/>
          </ac:spMkLst>
        </pc:spChg>
        <pc:spChg chg="del">
          <ac:chgData name="Shubham Rane" userId="bd2c6e2b91cea317" providerId="LiveId" clId="{F1682442-C0D9-4705-BBB4-E2FDA80A7429}" dt="2022-10-28T07:40:25.566" v="686" actId="478"/>
          <ac:spMkLst>
            <pc:docMk/>
            <pc:sldMk cId="1602888789" sldId="265"/>
            <ac:spMk id="194" creationId="{D1A056C5-B103-4338-9B8D-9EED354280F9}"/>
          </ac:spMkLst>
        </pc:spChg>
        <pc:spChg chg="del">
          <ac:chgData name="Shubham Rane" userId="bd2c6e2b91cea317" providerId="LiveId" clId="{F1682442-C0D9-4705-BBB4-E2FDA80A7429}" dt="2022-10-28T07:40:25.566" v="686" actId="478"/>
          <ac:spMkLst>
            <pc:docMk/>
            <pc:sldMk cId="1602888789" sldId="265"/>
            <ac:spMk id="209" creationId="{A4FFE943-298E-4CF4-BA89-7378291F7124}"/>
          </ac:spMkLst>
        </pc:spChg>
        <pc:spChg chg="del">
          <ac:chgData name="Shubham Rane" userId="bd2c6e2b91cea317" providerId="LiveId" clId="{F1682442-C0D9-4705-BBB4-E2FDA80A7429}" dt="2022-10-28T07:40:25.566" v="686" actId="478"/>
          <ac:spMkLst>
            <pc:docMk/>
            <pc:sldMk cId="1602888789" sldId="265"/>
            <ac:spMk id="210" creationId="{8EC4802F-F2B0-43C0-A6C4-7B8C3D2EC6EC}"/>
          </ac:spMkLst>
        </pc:spChg>
        <pc:cxnChg chg="del">
          <ac:chgData name="Shubham Rane" userId="bd2c6e2b91cea317" providerId="LiveId" clId="{F1682442-C0D9-4705-BBB4-E2FDA80A7429}" dt="2022-10-28T07:40:25.566" v="686" actId="478"/>
          <ac:cxnSpMkLst>
            <pc:docMk/>
            <pc:sldMk cId="1602888789" sldId="265"/>
            <ac:cxnSpMk id="15" creationId="{F1A28D05-5C71-4FBA-9474-A7CAFC47F440}"/>
          </ac:cxnSpMkLst>
        </pc:cxnChg>
        <pc:cxnChg chg="del">
          <ac:chgData name="Shubham Rane" userId="bd2c6e2b91cea317" providerId="LiveId" clId="{F1682442-C0D9-4705-BBB4-E2FDA80A7429}" dt="2022-10-28T07:40:25.566" v="686" actId="478"/>
          <ac:cxnSpMkLst>
            <pc:docMk/>
            <pc:sldMk cId="1602888789" sldId="265"/>
            <ac:cxnSpMk id="16" creationId="{4B9F7893-7745-4F9F-B234-06EB10A6B1DB}"/>
          </ac:cxnSpMkLst>
        </pc:cxnChg>
        <pc:cxnChg chg="del">
          <ac:chgData name="Shubham Rane" userId="bd2c6e2b91cea317" providerId="LiveId" clId="{F1682442-C0D9-4705-BBB4-E2FDA80A7429}" dt="2022-10-28T07:40:25.566" v="686" actId="478"/>
          <ac:cxnSpMkLst>
            <pc:docMk/>
            <pc:sldMk cId="1602888789" sldId="265"/>
            <ac:cxnSpMk id="17" creationId="{CF12FC67-38A7-4EBE-AC1E-0DC78A1420A3}"/>
          </ac:cxnSpMkLst>
        </pc:cxnChg>
      </pc:sldChg>
      <pc:sldChg chg="del">
        <pc:chgData name="Shubham Rane" userId="bd2c6e2b91cea317" providerId="LiveId" clId="{F1682442-C0D9-4705-BBB4-E2FDA80A7429}" dt="2022-10-28T07:58:00.183" v="692" actId="2696"/>
        <pc:sldMkLst>
          <pc:docMk/>
          <pc:sldMk cId="4086334256" sldId="266"/>
        </pc:sldMkLst>
      </pc:sldChg>
      <pc:sldChg chg="del">
        <pc:chgData name="Shubham Rane" userId="bd2c6e2b91cea317" providerId="LiveId" clId="{F1682442-C0D9-4705-BBB4-E2FDA80A7429}" dt="2022-10-28T07:57:47.649" v="691" actId="2696"/>
        <pc:sldMkLst>
          <pc:docMk/>
          <pc:sldMk cId="991594624" sldId="267"/>
        </pc:sldMkLst>
      </pc:sldChg>
      <pc:sldChg chg="del">
        <pc:chgData name="Shubham Rane" userId="bd2c6e2b91cea317" providerId="LiveId" clId="{F1682442-C0D9-4705-BBB4-E2FDA80A7429}" dt="2022-10-28T07:57:38.765" v="690" actId="2696"/>
        <pc:sldMkLst>
          <pc:docMk/>
          <pc:sldMk cId="3038399217" sldId="268"/>
        </pc:sldMkLst>
      </pc:sldChg>
      <pc:sldChg chg="del">
        <pc:chgData name="Shubham Rane" userId="bd2c6e2b91cea317" providerId="LiveId" clId="{F1682442-C0D9-4705-BBB4-E2FDA80A7429}" dt="2022-10-28T07:57:31.141" v="689" actId="2696"/>
        <pc:sldMkLst>
          <pc:docMk/>
          <pc:sldMk cId="1312573457" sldId="269"/>
        </pc:sldMkLst>
      </pc:sldChg>
      <pc:sldChg chg="del">
        <pc:chgData name="Shubham Rane" userId="bd2c6e2b91cea317" providerId="LiveId" clId="{F1682442-C0D9-4705-BBB4-E2FDA80A7429}" dt="2022-10-28T07:40:52.770" v="688" actId="2696"/>
        <pc:sldMkLst>
          <pc:docMk/>
          <pc:sldMk cId="1877591677" sldId="270"/>
        </pc:sldMkLst>
      </pc:sldChg>
      <pc:sldChg chg="addSp delSp modSp mod">
        <pc:chgData name="Shubham Rane" userId="bd2c6e2b91cea317" providerId="LiveId" clId="{F1682442-C0D9-4705-BBB4-E2FDA80A7429}" dt="2022-10-28T06:24:59.731" v="473" actId="14100"/>
        <pc:sldMkLst>
          <pc:docMk/>
          <pc:sldMk cId="2069803008" sldId="271"/>
        </pc:sldMkLst>
        <pc:spChg chg="add del mod">
          <ac:chgData name="Shubham Rane" userId="bd2c6e2b91cea317" providerId="LiveId" clId="{F1682442-C0D9-4705-BBB4-E2FDA80A7429}" dt="2022-10-28T06:21:31.924" v="343" actId="478"/>
          <ac:spMkLst>
            <pc:docMk/>
            <pc:sldMk cId="2069803008" sldId="271"/>
            <ac:spMk id="5" creationId="{ED4FBADA-7581-01AF-A949-63DE73D1EABB}"/>
          </ac:spMkLst>
        </pc:spChg>
        <pc:spChg chg="add del mod">
          <ac:chgData name="Shubham Rane" userId="bd2c6e2b91cea317" providerId="LiveId" clId="{F1682442-C0D9-4705-BBB4-E2FDA80A7429}" dt="2022-10-28T06:23:44.427" v="451" actId="931"/>
          <ac:spMkLst>
            <pc:docMk/>
            <pc:sldMk cId="2069803008" sldId="271"/>
            <ac:spMk id="7" creationId="{CD18586F-9149-0577-C1EB-4B899249CF48}"/>
          </ac:spMkLst>
        </pc:spChg>
        <pc:spChg chg="mod">
          <ac:chgData name="Shubham Rane" userId="bd2c6e2b91cea317" providerId="LiveId" clId="{F1682442-C0D9-4705-BBB4-E2FDA80A7429}" dt="2022-10-28T06:21:14.910" v="331" actId="20577"/>
          <ac:spMkLst>
            <pc:docMk/>
            <pc:sldMk cId="2069803008" sldId="271"/>
            <ac:spMk id="80" creationId="{F60D8165-C962-496B-BA18-BAE6A08C60DD}"/>
          </ac:spMkLst>
        </pc:spChg>
        <pc:spChg chg="del mod">
          <ac:chgData name="Shubham Rane" userId="bd2c6e2b91cea317" providerId="LiveId" clId="{F1682442-C0D9-4705-BBB4-E2FDA80A7429}" dt="2022-10-28T06:21:26.239" v="341" actId="478"/>
          <ac:spMkLst>
            <pc:docMk/>
            <pc:sldMk cId="2069803008" sldId="271"/>
            <ac:spMk id="89" creationId="{9FC8C05B-946D-4915-A1D1-59E3957C1F2E}"/>
          </ac:spMkLst>
        </pc:spChg>
        <pc:spChg chg="mod">
          <ac:chgData name="Shubham Rane" userId="bd2c6e2b91cea317" providerId="LiveId" clId="{F1682442-C0D9-4705-BBB4-E2FDA80A7429}" dt="2022-10-28T06:21:42.461" v="378" actId="20577"/>
          <ac:spMkLst>
            <pc:docMk/>
            <pc:sldMk cId="2069803008" sldId="271"/>
            <ac:spMk id="132" creationId="{3099AF50-4A59-41FD-9F70-EB228C3763B0}"/>
          </ac:spMkLst>
        </pc:spChg>
        <pc:spChg chg="del">
          <ac:chgData name="Shubham Rane" userId="bd2c6e2b91cea317" providerId="LiveId" clId="{F1682442-C0D9-4705-BBB4-E2FDA80A7429}" dt="2022-10-28T06:21:29.858" v="342" actId="478"/>
          <ac:spMkLst>
            <pc:docMk/>
            <pc:sldMk cId="2069803008" sldId="271"/>
            <ac:spMk id="133" creationId="{9C3B2BFE-8F4A-43FF-B551-030136A7E91E}"/>
          </ac:spMkLst>
        </pc:spChg>
        <pc:spChg chg="mod">
          <ac:chgData name="Shubham Rane" userId="bd2c6e2b91cea317" providerId="LiveId" clId="{F1682442-C0D9-4705-BBB4-E2FDA80A7429}" dt="2022-10-28T06:21:54.710" v="412" actId="20577"/>
          <ac:spMkLst>
            <pc:docMk/>
            <pc:sldMk cId="2069803008" sldId="271"/>
            <ac:spMk id="134" creationId="{E9D7AEAC-9AC3-490C-B4A9-DD26ED4EE647}"/>
          </ac:spMkLst>
        </pc:spChg>
        <pc:spChg chg="del mod">
          <ac:chgData name="Shubham Rane" userId="bd2c6e2b91cea317" providerId="LiveId" clId="{F1682442-C0D9-4705-BBB4-E2FDA80A7429}" dt="2022-10-28T06:22:18.748" v="445" actId="478"/>
          <ac:spMkLst>
            <pc:docMk/>
            <pc:sldMk cId="2069803008" sldId="271"/>
            <ac:spMk id="135" creationId="{6665A4F1-CA8F-4D77-AB52-C98C3AD9165D}"/>
          </ac:spMkLst>
        </pc:spChg>
        <pc:spChg chg="mod">
          <ac:chgData name="Shubham Rane" userId="bd2c6e2b91cea317" providerId="LiveId" clId="{F1682442-C0D9-4705-BBB4-E2FDA80A7429}" dt="2022-10-28T06:22:08.482" v="440" actId="20577"/>
          <ac:spMkLst>
            <pc:docMk/>
            <pc:sldMk cId="2069803008" sldId="271"/>
            <ac:spMk id="136" creationId="{22B9989D-C7D5-4AA7-87A8-CE5C4973C83D}"/>
          </ac:spMkLst>
        </pc:spChg>
        <pc:spChg chg="del mod">
          <ac:chgData name="Shubham Rane" userId="bd2c6e2b91cea317" providerId="LiveId" clId="{F1682442-C0D9-4705-BBB4-E2FDA80A7429}" dt="2022-10-28T06:22:22.364" v="446" actId="478"/>
          <ac:spMkLst>
            <pc:docMk/>
            <pc:sldMk cId="2069803008" sldId="271"/>
            <ac:spMk id="137" creationId="{4237D231-38E9-46D9-A571-1AEAC0B3E056}"/>
          </ac:spMkLst>
        </pc:spChg>
        <pc:picChg chg="add mod">
          <ac:chgData name="Shubham Rane" userId="bd2c6e2b91cea317" providerId="LiveId" clId="{F1682442-C0D9-4705-BBB4-E2FDA80A7429}" dt="2022-10-28T06:24:48.932" v="471" actId="14100"/>
          <ac:picMkLst>
            <pc:docMk/>
            <pc:sldMk cId="2069803008" sldId="271"/>
            <ac:picMk id="9" creationId="{E9C8D163-3EEB-D47A-4AA5-1C2707F17F43}"/>
          </ac:picMkLst>
        </pc:picChg>
        <pc:picChg chg="mod">
          <ac:chgData name="Shubham Rane" userId="bd2c6e2b91cea317" providerId="LiveId" clId="{F1682442-C0D9-4705-BBB4-E2FDA80A7429}" dt="2022-10-28T06:21:02.145" v="302" actId="14826"/>
          <ac:picMkLst>
            <pc:docMk/>
            <pc:sldMk cId="2069803008" sldId="271"/>
            <ac:picMk id="26" creationId="{E2B3D448-6C6E-457E-9101-6ED71063E0FF}"/>
          </ac:picMkLst>
        </pc:picChg>
        <pc:picChg chg="mod">
          <ac:chgData name="Shubham Rane" userId="bd2c6e2b91cea317" providerId="LiveId" clId="{F1682442-C0D9-4705-BBB4-E2FDA80A7429}" dt="2022-10-28T06:16:29.379" v="298" actId="1076"/>
          <ac:picMkLst>
            <pc:docMk/>
            <pc:sldMk cId="2069803008" sldId="271"/>
            <ac:picMk id="30" creationId="{C0AFC6B0-D191-4107-9CE8-6A62C8B6BF6E}"/>
          </ac:picMkLst>
        </pc:picChg>
        <pc:picChg chg="mod">
          <ac:chgData name="Shubham Rane" userId="bd2c6e2b91cea317" providerId="LiveId" clId="{F1682442-C0D9-4705-BBB4-E2FDA80A7429}" dt="2022-10-28T06:24:59.731" v="473" actId="14100"/>
          <ac:picMkLst>
            <pc:docMk/>
            <pc:sldMk cId="2069803008" sldId="271"/>
            <ac:picMk id="34" creationId="{001482E7-DB3D-4047-A6D3-8C7EB0F66DF1}"/>
          </ac:picMkLst>
        </pc:picChg>
        <pc:picChg chg="del mod">
          <ac:chgData name="Shubham Rane" userId="bd2c6e2b91cea317" providerId="LiveId" clId="{F1682442-C0D9-4705-BBB4-E2FDA80A7429}" dt="2022-10-28T06:23:14.274" v="450" actId="478"/>
          <ac:picMkLst>
            <pc:docMk/>
            <pc:sldMk cId="2069803008" sldId="271"/>
            <ac:picMk id="38" creationId="{0B81A210-11FF-46EA-AF83-A89425CF815D}"/>
          </ac:picMkLst>
        </pc:picChg>
      </pc:sldChg>
      <pc:sldChg chg="del">
        <pc:chgData name="Shubham Rane" userId="bd2c6e2b91cea317" providerId="LiveId" clId="{F1682442-C0D9-4705-BBB4-E2FDA80A7429}" dt="2022-10-28T06:25:28.140" v="474" actId="2696"/>
        <pc:sldMkLst>
          <pc:docMk/>
          <pc:sldMk cId="1467684788" sldId="272"/>
        </pc:sldMkLst>
      </pc:sldChg>
      <pc:sldChg chg="del">
        <pc:chgData name="Shubham Rane" userId="bd2c6e2b91cea317" providerId="LiveId" clId="{F1682442-C0D9-4705-BBB4-E2FDA80A7429}" dt="2022-10-28T06:25:32.799" v="475" actId="2696"/>
        <pc:sldMkLst>
          <pc:docMk/>
          <pc:sldMk cId="2981683180" sldId="273"/>
        </pc:sldMkLst>
      </pc:sldChg>
      <pc:sldChg chg="del">
        <pc:chgData name="Shubham Rane" userId="bd2c6e2b91cea317" providerId="LiveId" clId="{F1682442-C0D9-4705-BBB4-E2FDA80A7429}" dt="2022-10-28T07:58:07.881" v="693" actId="2696"/>
        <pc:sldMkLst>
          <pc:docMk/>
          <pc:sldMk cId="1250618105" sldId="277"/>
        </pc:sldMkLst>
      </pc:sldChg>
      <pc:sldChg chg="new del">
        <pc:chgData name="Shubham Rane" userId="bd2c6e2b91cea317" providerId="LiveId" clId="{F1682442-C0D9-4705-BBB4-E2FDA80A7429}" dt="2022-10-27T09:20:47" v="103" actId="47"/>
        <pc:sldMkLst>
          <pc:docMk/>
          <pc:sldMk cId="3325400358" sldId="278"/>
        </pc:sldMkLst>
      </pc:sldChg>
      <pc:sldChg chg="new del">
        <pc:chgData name="Shubham Rane" userId="bd2c6e2b91cea317" providerId="LiveId" clId="{F1682442-C0D9-4705-BBB4-E2FDA80A7429}" dt="2022-10-27T09:20:45.307" v="102" actId="47"/>
        <pc:sldMkLst>
          <pc:docMk/>
          <pc:sldMk cId="3569668988" sldId="279"/>
        </pc:sldMkLst>
      </pc:sldChg>
      <pc:sldChg chg="new del">
        <pc:chgData name="Shubham Rane" userId="bd2c6e2b91cea317" providerId="LiveId" clId="{F1682442-C0D9-4705-BBB4-E2FDA80A7429}" dt="2022-10-27T09:20:49.271" v="104" actId="47"/>
        <pc:sldMkLst>
          <pc:docMk/>
          <pc:sldMk cId="3089196802" sldId="280"/>
        </pc:sldMkLst>
      </pc:sldChg>
      <pc:sldChg chg="new del">
        <pc:chgData name="Shubham Rane" userId="bd2c6e2b91cea317" providerId="LiveId" clId="{F1682442-C0D9-4705-BBB4-E2FDA80A7429}" dt="2022-10-27T09:20:43.211" v="101" actId="47"/>
        <pc:sldMkLst>
          <pc:docMk/>
          <pc:sldMk cId="2261832140" sldId="281"/>
        </pc:sldMkLst>
      </pc:sldChg>
      <pc:sldChg chg="addSp delSp modSp new mod modAnim">
        <pc:chgData name="Shubham Rane" userId="bd2c6e2b91cea317" providerId="LiveId" clId="{F1682442-C0D9-4705-BBB4-E2FDA80A7429}" dt="2022-10-27T09:33:52.742" v="286" actId="767"/>
        <pc:sldMkLst>
          <pc:docMk/>
          <pc:sldMk cId="2725801794" sldId="282"/>
        </pc:sldMkLst>
        <pc:spChg chg="mod">
          <ac:chgData name="Shubham Rane" userId="bd2c6e2b91cea317" providerId="LiveId" clId="{F1682442-C0D9-4705-BBB4-E2FDA80A7429}" dt="2022-10-27T09:21:48.052" v="131" actId="1076"/>
          <ac:spMkLst>
            <pc:docMk/>
            <pc:sldMk cId="2725801794" sldId="282"/>
            <ac:spMk id="2" creationId="{6371DCFD-FE18-5DCA-827C-16BB33C16DC5}"/>
          </ac:spMkLst>
        </pc:spChg>
        <pc:spChg chg="add del mod">
          <ac:chgData name="Shubham Rane" userId="bd2c6e2b91cea317" providerId="LiveId" clId="{F1682442-C0D9-4705-BBB4-E2FDA80A7429}" dt="2022-10-27T09:22:08.938" v="135"/>
          <ac:spMkLst>
            <pc:docMk/>
            <pc:sldMk cId="2725801794" sldId="282"/>
            <ac:spMk id="3" creationId="{A3A489F5-6944-5A9D-F953-6BD45B3CF23C}"/>
          </ac:spMkLst>
        </pc:spChg>
        <pc:spChg chg="add del mod">
          <ac:chgData name="Shubham Rane" userId="bd2c6e2b91cea317" providerId="LiveId" clId="{F1682442-C0D9-4705-BBB4-E2FDA80A7429}" dt="2022-10-27T09:22:20.526" v="139"/>
          <ac:spMkLst>
            <pc:docMk/>
            <pc:sldMk cId="2725801794" sldId="282"/>
            <ac:spMk id="4" creationId="{3BD251E2-0CE8-38CD-0440-F11BF27ACF72}"/>
          </ac:spMkLst>
        </pc:spChg>
        <pc:spChg chg="add del mod">
          <ac:chgData name="Shubham Rane" userId="bd2c6e2b91cea317" providerId="LiveId" clId="{F1682442-C0D9-4705-BBB4-E2FDA80A7429}" dt="2022-10-27T09:24:11.565" v="249" actId="1076"/>
          <ac:spMkLst>
            <pc:docMk/>
            <pc:sldMk cId="2725801794" sldId="282"/>
            <ac:spMk id="5" creationId="{A32CB6B9-CFE9-9189-22C0-E097E02A0343}"/>
          </ac:spMkLst>
        </pc:spChg>
        <pc:spChg chg="add mod">
          <ac:chgData name="Shubham Rane" userId="bd2c6e2b91cea317" providerId="LiveId" clId="{F1682442-C0D9-4705-BBB4-E2FDA80A7429}" dt="2022-10-27T09:25:15.356" v="263" actId="1076"/>
          <ac:spMkLst>
            <pc:docMk/>
            <pc:sldMk cId="2725801794" sldId="282"/>
            <ac:spMk id="7" creationId="{9EC1AC34-3212-CA7D-F2C4-2B2371788D70}"/>
          </ac:spMkLst>
        </pc:spChg>
        <pc:spChg chg="add mod">
          <ac:chgData name="Shubham Rane" userId="bd2c6e2b91cea317" providerId="LiveId" clId="{F1682442-C0D9-4705-BBB4-E2FDA80A7429}" dt="2022-10-27T09:33:52.742" v="286" actId="767"/>
          <ac:spMkLst>
            <pc:docMk/>
            <pc:sldMk cId="2725801794" sldId="282"/>
            <ac:spMk id="11" creationId="{AA4C2A0E-F9D2-8F5F-733D-4773E8952994}"/>
          </ac:spMkLst>
        </pc:spChg>
        <pc:picChg chg="add mod">
          <ac:chgData name="Shubham Rane" userId="bd2c6e2b91cea317" providerId="LiveId" clId="{F1682442-C0D9-4705-BBB4-E2FDA80A7429}" dt="2022-10-27T09:28:13.178" v="285" actId="1076"/>
          <ac:picMkLst>
            <pc:docMk/>
            <pc:sldMk cId="2725801794" sldId="282"/>
            <ac:picMk id="6" creationId="{DB14805D-3C5E-58CE-395E-265645674E73}"/>
          </ac:picMkLst>
        </pc:picChg>
        <pc:picChg chg="add mod">
          <ac:chgData name="Shubham Rane" userId="bd2c6e2b91cea317" providerId="LiveId" clId="{F1682442-C0D9-4705-BBB4-E2FDA80A7429}" dt="2022-10-27T09:26:47.413" v="279" actId="1076"/>
          <ac:picMkLst>
            <pc:docMk/>
            <pc:sldMk cId="2725801794" sldId="282"/>
            <ac:picMk id="8" creationId="{4A84B816-0957-ABE3-93C5-B505F85EED69}"/>
          </ac:picMkLst>
        </pc:picChg>
        <pc:picChg chg="add mod">
          <ac:chgData name="Shubham Rane" userId="bd2c6e2b91cea317" providerId="LiveId" clId="{F1682442-C0D9-4705-BBB4-E2FDA80A7429}" dt="2022-10-27T09:26:37.279" v="278" actId="1076"/>
          <ac:picMkLst>
            <pc:docMk/>
            <pc:sldMk cId="2725801794" sldId="282"/>
            <ac:picMk id="9" creationId="{A696900F-86C1-CCCF-CECA-1449D0857BA9}"/>
          </ac:picMkLst>
        </pc:picChg>
        <pc:picChg chg="add mod">
          <ac:chgData name="Shubham Rane" userId="bd2c6e2b91cea317" providerId="LiveId" clId="{F1682442-C0D9-4705-BBB4-E2FDA80A7429}" dt="2022-10-27T09:27:44.714" v="284" actId="1076"/>
          <ac:picMkLst>
            <pc:docMk/>
            <pc:sldMk cId="2725801794" sldId="282"/>
            <ac:picMk id="10" creationId="{3CB85BFC-CD9F-415B-5E44-AE630B35790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10/31/2022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10/31/2022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3" Type="http://schemas.openxmlformats.org/officeDocument/2006/relationships/hyperlink" Target="https://freepngimg.com/png/44078-wooden-furniture-photos-hd-image-free-png" TargetMode="External"/><Relationship Id="rId7" Type="http://schemas.openxmlformats.org/officeDocument/2006/relationships/hyperlink" Target="https://www.freepngimg.com/png/1461-suit-png-image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creativecommons.org/licenses/by-nc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dirty="0"/>
              <a:t>E-COMMERCE WEBSITE Development 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Our platform provides you with anything you want, on rent.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We are more likely to focus on furniture and clothes. We provide you with anything you want on rent for one day or one year, as per your requirements at a reasonable rate.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626B463-95CE-498E-EC42-9031D9AB3D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7663453" y="1375794"/>
            <a:ext cx="3527091" cy="35317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4"/>
            <a:ext cx="2556579" cy="1328236"/>
          </a:xfrm>
        </p:spPr>
        <p:txBody>
          <a:bodyPr/>
          <a:lstStyle/>
          <a:p>
            <a:r>
              <a:rPr lang="en-US" dirty="0"/>
              <a:t>Products are available on rent, but lack of stores and inconvenient services of </a:t>
            </a:r>
            <a:r>
              <a:rPr lang="en-IN" dirty="0"/>
              <a:t>business 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8997" y="1873815"/>
            <a:ext cx="2556578" cy="365125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7" y="2178444"/>
            <a:ext cx="2556578" cy="1291081"/>
          </a:xfrm>
        </p:spPr>
        <p:txBody>
          <a:bodyPr/>
          <a:lstStyle/>
          <a:p>
            <a:r>
              <a:rPr lang="en-US" dirty="0"/>
              <a:t>Few, if any, products on the market help customers like we do​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1" name="Picture Placeholder 90" descr="market icon">
            <a:extLst>
              <a:ext uri="{FF2B5EF4-FFF2-40B4-BE49-F238E27FC236}">
                <a16:creationId xmlns:a16="http://schemas.microsoft.com/office/drawing/2014/main" id="{C6A83A1A-E2DA-4D40-B2A8-6FAABB76B41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/>
          <a:srcRect/>
          <a:stretch>
            <a:fillRect/>
          </a:stretch>
        </p:blipFill>
        <p:spPr>
          <a:xfrm>
            <a:off x="1404658" y="3330145"/>
            <a:ext cx="603504" cy="603504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/>
          <a:lstStyle/>
          <a:p>
            <a:r>
              <a:rPr lang="en-US" dirty="0"/>
              <a:t>Close the gap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5" y="4546458"/>
            <a:ext cx="2640803" cy="1616414"/>
          </a:xfrm>
        </p:spPr>
        <p:txBody>
          <a:bodyPr/>
          <a:lstStyle/>
          <a:p>
            <a:r>
              <a:rPr lang="en-US" dirty="0"/>
              <a:t>Our product makes consumer lives easier, and no other product on the market offers the same features​</a:t>
            </a:r>
          </a:p>
        </p:txBody>
      </p:sp>
      <p:pic>
        <p:nvPicPr>
          <p:cNvPr id="92" name="Picture Placeholder 91" descr="group of people icon">
            <a:extLst>
              <a:ext uri="{FF2B5EF4-FFF2-40B4-BE49-F238E27FC236}">
                <a16:creationId xmlns:a16="http://schemas.microsoft.com/office/drawing/2014/main" id="{B0B79D89-2FA7-4527-BF24-BD94083A08E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2640803" cy="365125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7503" y="4550146"/>
            <a:ext cx="2640803" cy="1616414"/>
          </a:xfrm>
        </p:spPr>
        <p:txBody>
          <a:bodyPr/>
          <a:lstStyle/>
          <a:p>
            <a:r>
              <a:rPr lang="en-US" dirty="0"/>
              <a:t>Gen Z (18-25 years old)</a:t>
            </a:r>
          </a:p>
        </p:txBody>
      </p:sp>
      <p:pic>
        <p:nvPicPr>
          <p:cNvPr id="93" name="Picture Placeholder 92" descr="piggy bank icon">
            <a:extLst>
              <a:ext uri="{FF2B5EF4-FFF2-40B4-BE49-F238E27FC236}">
                <a16:creationId xmlns:a16="http://schemas.microsoft.com/office/drawing/2014/main" id="{72B05E96-95BD-47EE-996E-6B2C14EBD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4218499"/>
            <a:ext cx="2640803" cy="365125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534014"/>
            <a:ext cx="2640803" cy="1616414"/>
          </a:xfrm>
        </p:spPr>
        <p:txBody>
          <a:bodyPr/>
          <a:lstStyle/>
          <a:p>
            <a:r>
              <a:rPr lang="en-US" dirty="0"/>
              <a:t>Reduce expenses for replacement products </a:t>
            </a:r>
          </a:p>
        </p:txBody>
      </p:sp>
      <p:pic>
        <p:nvPicPr>
          <p:cNvPr id="94" name="Picture Placeholder 93" descr="stack of papers icon">
            <a:extLst>
              <a:ext uri="{FF2B5EF4-FFF2-40B4-BE49-F238E27FC236}">
                <a16:creationId xmlns:a16="http://schemas.microsoft.com/office/drawing/2014/main" id="{8C7C9F51-16A3-43F8-8724-9F145C4AD5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46967" y="4534014"/>
            <a:ext cx="2640803" cy="1616414"/>
          </a:xfrm>
        </p:spPr>
        <p:txBody>
          <a:bodyPr/>
          <a:lstStyle/>
          <a:p>
            <a:r>
              <a:rPr lang="en-US" dirty="0"/>
              <a:t>Simple design that gives customers the targeted information they need​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7C3CA95-BC39-41C4-9B87-98BB7EA2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1DCFD-FE18-5DCA-827C-16BB33C16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355" y="76204"/>
            <a:ext cx="6357256" cy="1125580"/>
          </a:xfrm>
        </p:spPr>
        <p:txBody>
          <a:bodyPr/>
          <a:lstStyle/>
          <a:p>
            <a:r>
              <a:rPr lang="en-IN" dirty="0"/>
              <a:t>What we do?🤔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CB6B9-CFE9-9189-22C0-E097E02A0343}"/>
              </a:ext>
            </a:extLst>
          </p:cNvPr>
          <p:cNvSpPr txBox="1"/>
          <p:nvPr/>
        </p:nvSpPr>
        <p:spPr>
          <a:xfrm>
            <a:off x="4223656" y="832452"/>
            <a:ext cx="5172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 provide you anything for rent, for </a:t>
            </a:r>
            <a:r>
              <a:rPr lang="en-IN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eg</a:t>
            </a:r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4805D-3C5E-58CE-395E-265645674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65357" y="1102580"/>
            <a:ext cx="3877366" cy="2326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C1AC34-3212-CA7D-F2C4-2B2371788D70}"/>
              </a:ext>
            </a:extLst>
          </p:cNvPr>
          <p:cNvSpPr txBox="1"/>
          <p:nvPr/>
        </p:nvSpPr>
        <p:spPr>
          <a:xfrm>
            <a:off x="7345518" y="8581951"/>
            <a:ext cx="3098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freepngimg.com/png/44078-wooden-furniture-photos-hd-image-free-png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/3.0/"/>
              </a:rPr>
              <a:t>CC BY-NC</a:t>
            </a:r>
            <a:endParaRPr lang="en-IN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84B816-0957-ABE3-93C5-B505F85EE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230" y="2443385"/>
            <a:ext cx="808398" cy="1495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96900F-86C1-CCCF-CECA-1449D0857B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527053" y="3302095"/>
            <a:ext cx="2080107" cy="2583984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CB85BFC-CD9F-415B-5E44-AE630B357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85" y="4531165"/>
            <a:ext cx="3495052" cy="195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4C2A0E-F9D2-8F5F-733D-4773E8952994}"/>
              </a:ext>
            </a:extLst>
          </p:cNvPr>
          <p:cNvSpPr txBox="1"/>
          <p:nvPr/>
        </p:nvSpPr>
        <p:spPr>
          <a:xfrm>
            <a:off x="8334103" y="3596640"/>
            <a:ext cx="349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80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4936277" cy="575890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pic>
        <p:nvPicPr>
          <p:cNvPr id="42" name="Picture Placeholder 41" descr="box icon">
            <a:extLst>
              <a:ext uri="{FF2B5EF4-FFF2-40B4-BE49-F238E27FC236}">
                <a16:creationId xmlns:a16="http://schemas.microsoft.com/office/drawing/2014/main" id="{7A0C5CE6-9CA6-4807-B23A-A4F89C0310D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l="375" r="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9"/>
            <a:ext cx="3008631" cy="348162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069" y="2861988"/>
            <a:ext cx="3008630" cy="636682"/>
          </a:xfrm>
        </p:spPr>
        <p:txBody>
          <a:bodyPr/>
          <a:lstStyle/>
          <a:p>
            <a:r>
              <a:rPr lang="en-ZA" dirty="0"/>
              <a:t>Only product specifically dedicated to this niche market</a:t>
            </a:r>
            <a:endParaRPr lang="en-US" dirty="0"/>
          </a:p>
        </p:txBody>
      </p:sp>
      <p:pic>
        <p:nvPicPr>
          <p:cNvPr id="43" name="Picture Placeholder 42" descr="market icon">
            <a:extLst>
              <a:ext uri="{FF2B5EF4-FFF2-40B4-BE49-F238E27FC236}">
                <a16:creationId xmlns:a16="http://schemas.microsoft.com/office/drawing/2014/main" id="{68703471-66FD-4701-B79F-C054E717F5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2568679"/>
            <a:ext cx="3008631" cy="348162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3979" y="2861988"/>
            <a:ext cx="3008630" cy="636682"/>
          </a:xfrm>
        </p:spPr>
        <p:txBody>
          <a:bodyPr/>
          <a:lstStyle/>
          <a:p>
            <a:r>
              <a:rPr lang="en-ZA" dirty="0"/>
              <a:t>First beautifully designed product that's both stylish and functional​</a:t>
            </a:r>
          </a:p>
        </p:txBody>
      </p:sp>
      <p:pic>
        <p:nvPicPr>
          <p:cNvPr id="45" name="Picture Placeholder 44" descr="clipboard with check list icon">
            <a:extLst>
              <a:ext uri="{FF2B5EF4-FFF2-40B4-BE49-F238E27FC236}">
                <a16:creationId xmlns:a16="http://schemas.microsoft.com/office/drawing/2014/main" id="{C8D7F118-FF46-4EA6-8CB0-7A7F32EA9B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 l="375" r="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0069" y="5044309"/>
            <a:ext cx="3008631" cy="348162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0069" y="5337618"/>
            <a:ext cx="3008630" cy="636682"/>
          </a:xfrm>
        </p:spPr>
        <p:txBody>
          <a:bodyPr/>
          <a:lstStyle/>
          <a:p>
            <a:r>
              <a:rPr lang="en-ZA" dirty="0"/>
              <a:t>Conducted testing with college students in the area​</a:t>
            </a:r>
          </a:p>
        </p:txBody>
      </p:sp>
      <p:pic>
        <p:nvPicPr>
          <p:cNvPr id="44" name="Picture Placeholder 43" descr="two people talking icon">
            <a:extLst>
              <a:ext uri="{FF2B5EF4-FFF2-40B4-BE49-F238E27FC236}">
                <a16:creationId xmlns:a16="http://schemas.microsoft.com/office/drawing/2014/main" id="{32FDE888-33A7-493E-A23F-0EAAB9E1095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5"/>
          <a:srcRect t="131" b="131"/>
          <a:stretch>
            <a:fillRect/>
          </a:stretch>
        </p:blipFill>
        <p:spPr>
          <a:xfrm>
            <a:off x="7906631" y="4298696"/>
            <a:ext cx="603504" cy="603504"/>
          </a:xfrm>
          <a:prstGeom prst="rect">
            <a:avLst/>
          </a:prstGeom>
        </p:spPr>
      </p:pic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9B8F2F1C-23A5-48F0-83ED-64D9A8A3E4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13980" y="5047681"/>
            <a:ext cx="3008631" cy="348162"/>
          </a:xfrm>
        </p:spPr>
        <p:txBody>
          <a:bodyPr/>
          <a:lstStyle/>
          <a:p>
            <a:r>
              <a:rPr lang="en-US" dirty="0"/>
              <a:t>Authentic</a:t>
            </a:r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16B8F8D8-59B2-406F-94E0-04DFD90B8D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13980" y="5340990"/>
            <a:ext cx="3008630" cy="636682"/>
          </a:xfrm>
        </p:spPr>
        <p:txBody>
          <a:bodyPr/>
          <a:lstStyle/>
          <a:p>
            <a:r>
              <a:rPr lang="en-ZA" dirty="0"/>
              <a:t>Designed with the help and input of experts in the field ​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 descr="Scales of justice">
            <a:extLst>
              <a:ext uri="{FF2B5EF4-FFF2-40B4-BE49-F238E27FC236}">
                <a16:creationId xmlns:a16="http://schemas.microsoft.com/office/drawing/2014/main" id="{2F1223FA-7CD6-7776-6552-DF884DF14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304" y="642393"/>
            <a:ext cx="8882742" cy="59501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E6C6BA-EBE1-2AAE-E31A-C23D948FD7D9}"/>
              </a:ext>
            </a:extLst>
          </p:cNvPr>
          <p:cNvSpPr txBox="1"/>
          <p:nvPr/>
        </p:nvSpPr>
        <p:spPr>
          <a:xfrm>
            <a:off x="3252651" y="461554"/>
            <a:ext cx="5686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Pricing scheme</a:t>
            </a:r>
          </a:p>
        </p:txBody>
      </p:sp>
      <p:sp>
        <p:nvSpPr>
          <p:cNvPr id="35" name="Equals 34">
            <a:extLst>
              <a:ext uri="{FF2B5EF4-FFF2-40B4-BE49-F238E27FC236}">
                <a16:creationId xmlns:a16="http://schemas.microsoft.com/office/drawing/2014/main" id="{E3897E36-0C52-4E61-85A2-EF933BD2552F}"/>
              </a:ext>
            </a:extLst>
          </p:cNvPr>
          <p:cNvSpPr/>
          <p:nvPr/>
        </p:nvSpPr>
        <p:spPr>
          <a:xfrm>
            <a:off x="5408023" y="3344198"/>
            <a:ext cx="546519" cy="45792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DD9BB7-FEAD-A998-65A9-E2B7FFBF98AF}"/>
              </a:ext>
            </a:extLst>
          </p:cNvPr>
          <p:cNvSpPr txBox="1"/>
          <p:nvPr/>
        </p:nvSpPr>
        <p:spPr>
          <a:xfrm>
            <a:off x="7335102" y="3342373"/>
            <a:ext cx="2168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1000₹</a:t>
            </a:r>
          </a:p>
        </p:txBody>
      </p:sp>
      <p:pic>
        <p:nvPicPr>
          <p:cNvPr id="27" name="Graphic 26" descr="Close">
            <a:extLst>
              <a:ext uri="{FF2B5EF4-FFF2-40B4-BE49-F238E27FC236}">
                <a16:creationId xmlns:a16="http://schemas.microsoft.com/office/drawing/2014/main" id="{1DF1738E-467A-5FE9-C929-9180775A5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16050" y="3385291"/>
            <a:ext cx="742406" cy="742406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9718346-FF3E-5808-104A-5BC8E062E5F1}"/>
              </a:ext>
            </a:extLst>
          </p:cNvPr>
          <p:cNvSpPr txBox="1"/>
          <p:nvPr/>
        </p:nvSpPr>
        <p:spPr>
          <a:xfrm>
            <a:off x="2858456" y="3239288"/>
            <a:ext cx="1678710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IN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100</a:t>
            </a:r>
          </a:p>
        </p:txBody>
      </p:sp>
      <p:pic>
        <p:nvPicPr>
          <p:cNvPr id="30" name="Graphic 29" descr="Rupee">
            <a:extLst>
              <a:ext uri="{FF2B5EF4-FFF2-40B4-BE49-F238E27FC236}">
                <a16:creationId xmlns:a16="http://schemas.microsoft.com/office/drawing/2014/main" id="{A81D0301-2844-5F8A-8398-B22B7D88D5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13791" y="3483234"/>
            <a:ext cx="546519" cy="54651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A5EB27A-DD1F-FACD-3BB5-02B281BB59A4}"/>
              </a:ext>
            </a:extLst>
          </p:cNvPr>
          <p:cNvSpPr txBox="1"/>
          <p:nvPr/>
        </p:nvSpPr>
        <p:spPr>
          <a:xfrm>
            <a:off x="2583150" y="3571829"/>
            <a:ext cx="402299" cy="369332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IN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🔘</a:t>
            </a:r>
          </a:p>
        </p:txBody>
      </p:sp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EF043348-CFE3-AE1A-1F11-A0C4A3E5B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5617" y="5401326"/>
            <a:ext cx="742406" cy="742406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sp>
        <p:nvSpPr>
          <p:cNvPr id="38" name="Equals 37">
            <a:extLst>
              <a:ext uri="{FF2B5EF4-FFF2-40B4-BE49-F238E27FC236}">
                <a16:creationId xmlns:a16="http://schemas.microsoft.com/office/drawing/2014/main" id="{CFACE5DF-B80A-17E8-9E24-6F0DC2A08A06}"/>
              </a:ext>
            </a:extLst>
          </p:cNvPr>
          <p:cNvSpPr/>
          <p:nvPr/>
        </p:nvSpPr>
        <p:spPr>
          <a:xfrm>
            <a:off x="5299166" y="5552274"/>
            <a:ext cx="474617" cy="37826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362517-7820-6279-FFCF-4894A651CEFB}"/>
              </a:ext>
            </a:extLst>
          </p:cNvPr>
          <p:cNvSpPr txBox="1"/>
          <p:nvPr/>
        </p:nvSpPr>
        <p:spPr>
          <a:xfrm>
            <a:off x="5681282" y="5401326"/>
            <a:ext cx="19241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8" grpId="0"/>
      <p:bldP spid="38" grpId="0" animBg="1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06">
            <a:extLst>
              <a:ext uri="{FF2B5EF4-FFF2-40B4-BE49-F238E27FC236}">
                <a16:creationId xmlns:a16="http://schemas.microsoft.com/office/drawing/2014/main" id="{D1E3E659-4B39-4B3B-857D-E87DD151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58" y="2433312"/>
            <a:ext cx="1939480" cy="2115505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E2B3D448-6C6E-457E-9101-6ED71063E0F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7251" b="7251"/>
          <a:stretch/>
        </p:blipFill>
        <p:spPr>
          <a:xfrm>
            <a:off x="3084278" y="2597442"/>
            <a:ext cx="1502806" cy="15028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C0AFC6B0-D191-4107-9CE8-6A62C8B6BF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5169849" y="2599420"/>
            <a:ext cx="1543957" cy="15028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001482E7-DB3D-4047-A6D3-8C7EB0F66DF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/>
          <a:stretch/>
        </p:blipFill>
        <p:spPr>
          <a:xfrm>
            <a:off x="7269326" y="2599420"/>
            <a:ext cx="1543957" cy="15028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F60D8165-C962-496B-BA18-BAE6A08C60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96727" y="4435583"/>
            <a:ext cx="2085792" cy="274650"/>
          </a:xfrm>
        </p:spPr>
        <p:txBody>
          <a:bodyPr/>
          <a:lstStyle/>
          <a:p>
            <a:r>
              <a:rPr lang="en-US" dirty="0" err="1"/>
              <a:t>Shivam</a:t>
            </a:r>
            <a:r>
              <a:rPr lang="en-US" dirty="0"/>
              <a:t> </a:t>
            </a:r>
            <a:r>
              <a:rPr lang="en-US" dirty="0" err="1"/>
              <a:t>shedge</a:t>
            </a:r>
            <a:endParaRPr lang="en-US" dirty="0"/>
          </a:p>
        </p:txBody>
      </p:sp>
      <p:sp>
        <p:nvSpPr>
          <p:cNvPr id="132" name="Text Placeholder 131">
            <a:extLst>
              <a:ext uri="{FF2B5EF4-FFF2-40B4-BE49-F238E27FC236}">
                <a16:creationId xmlns:a16="http://schemas.microsoft.com/office/drawing/2014/main" id="{3099AF50-4A59-41FD-9F70-EB228C3763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98932" y="4435583"/>
            <a:ext cx="2085792" cy="274650"/>
          </a:xfrm>
        </p:spPr>
        <p:txBody>
          <a:bodyPr/>
          <a:lstStyle/>
          <a:p>
            <a:r>
              <a:rPr lang="en-US" dirty="0"/>
              <a:t>Hardik </a:t>
            </a:r>
            <a:r>
              <a:rPr lang="en-US" dirty="0" err="1"/>
              <a:t>sonawne</a:t>
            </a:r>
            <a:r>
              <a:rPr lang="en-US" dirty="0"/>
              <a:t>​</a:t>
            </a:r>
          </a:p>
        </p:txBody>
      </p:sp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E9D7AEAC-9AC3-490C-B4A9-DD26ED4EE6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00136" y="4435751"/>
            <a:ext cx="2085792" cy="274650"/>
          </a:xfrm>
        </p:spPr>
        <p:txBody>
          <a:bodyPr/>
          <a:lstStyle/>
          <a:p>
            <a:r>
              <a:rPr lang="en-US" dirty="0"/>
              <a:t>Shubham rane​</a:t>
            </a:r>
          </a:p>
        </p:txBody>
      </p:sp>
      <p:sp>
        <p:nvSpPr>
          <p:cNvPr id="136" name="Text Placeholder 135">
            <a:extLst>
              <a:ext uri="{FF2B5EF4-FFF2-40B4-BE49-F238E27FC236}">
                <a16:creationId xmlns:a16="http://schemas.microsoft.com/office/drawing/2014/main" id="{22B9989D-C7D5-4AA7-87A8-CE5C4973C83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5950" y="4435583"/>
            <a:ext cx="2085792" cy="274650"/>
          </a:xfrm>
        </p:spPr>
        <p:txBody>
          <a:bodyPr/>
          <a:lstStyle/>
          <a:p>
            <a:r>
              <a:rPr lang="en-US" dirty="0"/>
              <a:t>Vishal </a:t>
            </a:r>
            <a:r>
              <a:rPr lang="en-US" dirty="0" err="1"/>
              <a:t>singh</a:t>
            </a:r>
            <a:r>
              <a:rPr lang="en-US" dirty="0"/>
              <a:t>​​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DC14B-DBB6-4ACF-BA53-D251EAD3C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2BC79-E7F2-4BBF-A74F-3E0AF7A7A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429316F7-2E35-4591-ACA4-63F1C46AF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9C8D163-3EEB-D47A-4AA5-1C2707F17F4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tretch>
            <a:fillRect/>
          </a:stretch>
        </p:blipFill>
        <p:spPr>
          <a:xfrm>
            <a:off x="9372258" y="2597441"/>
            <a:ext cx="1543957" cy="15028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69803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>
            <a:normAutofit/>
          </a:bodyPr>
          <a:lstStyle/>
          <a:p>
            <a:r>
              <a:rPr lang="en-US" dirty="0"/>
              <a:t>Shubham Rane</a:t>
            </a:r>
          </a:p>
          <a:p>
            <a:r>
              <a:rPr lang="en-US" dirty="0"/>
              <a:t>+91 8655550598</a:t>
            </a:r>
          </a:p>
          <a:p>
            <a:r>
              <a:rPr lang="en-US" dirty="0"/>
              <a:t>rshubham21comp@student.mes.ac.in</a:t>
            </a:r>
          </a:p>
          <a:p>
            <a:r>
              <a:rPr lang="en-US"/>
              <a:t>www.rentz.com</a:t>
            </a:r>
            <a:r>
              <a:rPr lang="en-US" dirty="0"/>
              <a:t>​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235</TotalTime>
  <Words>297</Words>
  <Application>Microsoft Office PowerPoint</Application>
  <PresentationFormat>Widescreen</PresentationFormat>
  <Paragraphs>63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 Bold</vt:lpstr>
      <vt:lpstr>Courier New</vt:lpstr>
      <vt:lpstr>Daytona Pro Light</vt:lpstr>
      <vt:lpstr>Office Theme</vt:lpstr>
      <vt:lpstr>E-COMMERCE WEBSITE Development </vt:lpstr>
      <vt:lpstr>About Us</vt:lpstr>
      <vt:lpstr>Problem</vt:lpstr>
      <vt:lpstr>Solution</vt:lpstr>
      <vt:lpstr>What we do?🤔</vt:lpstr>
      <vt:lpstr>Product Overview</vt:lpstr>
      <vt:lpstr>PowerPoint Presentation</vt:lpstr>
      <vt:lpstr>Our team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B2C listing and renting</dc:title>
  <dc:creator>Shubham Rane</dc:creator>
  <cp:lastModifiedBy>Shubham Rane</cp:lastModifiedBy>
  <cp:revision>1</cp:revision>
  <dcterms:created xsi:type="dcterms:W3CDTF">2022-10-27T06:51:11Z</dcterms:created>
  <dcterms:modified xsi:type="dcterms:W3CDTF">2022-10-31T09:38:47Z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